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1474" y="36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6491517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349020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49630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51105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912411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207172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311410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801550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539460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3028594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703633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7829327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0" name="Picture 7">
            <a:extLst>
              <a:ext uri="{FF2B5EF4-FFF2-40B4-BE49-F238E27FC236}">
                <a16:creationId xmlns:a16="http://schemas.microsoft.com/office/drawing/2014/main" id="{C02D3260-C9A3-4EDE-8BC7-BBF21C3E55C4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/>
          <a:srcRect l="1" t="-2063" r="-3594" b="-6057"/>
          <a:stretch/>
        </p:blipFill>
        <p:spPr bwMode="auto">
          <a:xfrm>
            <a:off x="2810518" y="612576"/>
            <a:ext cx="3692922" cy="60157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2" name="Rectangle 9">
            <a:extLst>
              <a:ext uri="{FF2B5EF4-FFF2-40B4-BE49-F238E27FC236}">
                <a16:creationId xmlns:a16="http://schemas.microsoft.com/office/drawing/2014/main" id="{C27F9140-7C10-4A34-8D94-6536052C93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50421" y="4753223"/>
            <a:ext cx="248466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50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3" name="Rectangle 10">
            <a:extLst>
              <a:ext uri="{FF2B5EF4-FFF2-40B4-BE49-F238E27FC236}">
                <a16:creationId xmlns:a16="http://schemas.microsoft.com/office/drawing/2014/main" id="{71E43884-D04E-495E-BFDC-02B1F0AD9D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49193" y="4753223"/>
            <a:ext cx="4969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4" name="Rectangle 11">
            <a:extLst>
              <a:ext uri="{FF2B5EF4-FFF2-40B4-BE49-F238E27FC236}">
                <a16:creationId xmlns:a16="http://schemas.microsoft.com/office/drawing/2014/main" id="{2D253889-50FF-4F65-B94A-25C66005D7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1035" y="3056609"/>
            <a:ext cx="347852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100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5" name="Rectangle 12">
            <a:extLst>
              <a:ext uri="{FF2B5EF4-FFF2-40B4-BE49-F238E27FC236}">
                <a16:creationId xmlns:a16="http://schemas.microsoft.com/office/drawing/2014/main" id="{6BB93F93-A6CD-4525-AE01-CAF21B5C30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49193" y="3056609"/>
            <a:ext cx="4969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6" name="Rectangle 13">
            <a:extLst>
              <a:ext uri="{FF2B5EF4-FFF2-40B4-BE49-F238E27FC236}">
                <a16:creationId xmlns:a16="http://schemas.microsoft.com/office/drawing/2014/main" id="{165325DC-527B-4A01-8F16-E77B82CCE2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1035" y="2323697"/>
            <a:ext cx="347852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150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" name="Rectangle 14">
            <a:extLst>
              <a:ext uri="{FF2B5EF4-FFF2-40B4-BE49-F238E27FC236}">
                <a16:creationId xmlns:a16="http://schemas.microsoft.com/office/drawing/2014/main" id="{7ED0484A-BE70-4837-B87F-039B7D3B01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49193" y="2323697"/>
            <a:ext cx="4969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8" name="Rectangle 15">
            <a:extLst>
              <a:ext uri="{FF2B5EF4-FFF2-40B4-BE49-F238E27FC236}">
                <a16:creationId xmlns:a16="http://schemas.microsoft.com/office/drawing/2014/main" id="{D1CF36B5-BA7E-4A5B-BDF4-47490022E2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1035" y="1927612"/>
            <a:ext cx="347852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200 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9" name="Rectangle 16">
            <a:extLst>
              <a:ext uri="{FF2B5EF4-FFF2-40B4-BE49-F238E27FC236}">
                <a16:creationId xmlns:a16="http://schemas.microsoft.com/office/drawing/2014/main" id="{729A5F31-0BB4-462A-9304-B5D62F6078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49193" y="1927612"/>
            <a:ext cx="4969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0" name="Rectangle 18">
            <a:extLst>
              <a:ext uri="{FF2B5EF4-FFF2-40B4-BE49-F238E27FC236}">
                <a16:creationId xmlns:a16="http://schemas.microsoft.com/office/drawing/2014/main" id="{7EB2712F-41C9-4111-907D-512C6B4057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50251" y="612576"/>
            <a:ext cx="124751" cy="2401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1" name="Rectangle 15">
            <a:extLst>
              <a:ext uri="{FF2B5EF4-FFF2-40B4-BE49-F238E27FC236}">
                <a16:creationId xmlns:a16="http://schemas.microsoft.com/office/drawing/2014/main" id="{801CBC45-013B-439E-B7D0-EA813DCF41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52262" y="1328057"/>
            <a:ext cx="546625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4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00 </a:t>
            </a:r>
            <a:r>
              <a:rPr kumimoji="0" lang="en-US" sz="1400" b="0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nt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E6080373-8805-4A3D-9349-BF21D5032FBE}"/>
              </a:ext>
            </a:extLst>
          </p:cNvPr>
          <p:cNvSpPr txBox="1"/>
          <p:nvPr/>
        </p:nvSpPr>
        <p:spPr>
          <a:xfrm>
            <a:off x="2886570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975303F3-FB4A-4030-AEFD-FCE287FE8320}"/>
              </a:ext>
            </a:extLst>
          </p:cNvPr>
          <p:cNvSpPr txBox="1"/>
          <p:nvPr/>
        </p:nvSpPr>
        <p:spPr>
          <a:xfrm>
            <a:off x="3292194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D408D14E-FB4C-4CB7-8255-20CC5091C106}"/>
              </a:ext>
            </a:extLst>
          </p:cNvPr>
          <p:cNvSpPr txBox="1"/>
          <p:nvPr/>
        </p:nvSpPr>
        <p:spPr>
          <a:xfrm>
            <a:off x="3432874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CBCCFE56-B002-4120-A051-615D07720206}"/>
              </a:ext>
            </a:extLst>
          </p:cNvPr>
          <p:cNvSpPr txBox="1"/>
          <p:nvPr/>
        </p:nvSpPr>
        <p:spPr>
          <a:xfrm>
            <a:off x="3594542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7151DF08-1C2D-4B64-831C-B4A72896A943}"/>
              </a:ext>
            </a:extLst>
          </p:cNvPr>
          <p:cNvSpPr txBox="1"/>
          <p:nvPr/>
        </p:nvSpPr>
        <p:spPr>
          <a:xfrm>
            <a:off x="3761010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49845798-4899-4387-9485-83E423DABA57}"/>
              </a:ext>
            </a:extLst>
          </p:cNvPr>
          <p:cNvSpPr txBox="1"/>
          <p:nvPr/>
        </p:nvSpPr>
        <p:spPr>
          <a:xfrm>
            <a:off x="3941546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914831A5-2B47-4CB4-8F75-A4C608105116}"/>
              </a:ext>
            </a:extLst>
          </p:cNvPr>
          <p:cNvSpPr txBox="1"/>
          <p:nvPr/>
        </p:nvSpPr>
        <p:spPr>
          <a:xfrm>
            <a:off x="4103338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7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0F1BCCB8-7A07-48C9-9F3E-A3A9D460B888}"/>
              </a:ext>
            </a:extLst>
          </p:cNvPr>
          <p:cNvSpPr txBox="1"/>
          <p:nvPr/>
        </p:nvSpPr>
        <p:spPr>
          <a:xfrm>
            <a:off x="4455038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8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B7C7D75D-AD3B-4CAB-A339-EA62E9755E87}"/>
              </a:ext>
            </a:extLst>
          </p:cNvPr>
          <p:cNvSpPr txBox="1"/>
          <p:nvPr/>
        </p:nvSpPr>
        <p:spPr>
          <a:xfrm>
            <a:off x="4616706" y="54494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9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4695083C-8174-4A85-98AE-5891DFAD7034}"/>
              </a:ext>
            </a:extLst>
          </p:cNvPr>
          <p:cNvSpPr txBox="1"/>
          <p:nvPr/>
        </p:nvSpPr>
        <p:spPr>
          <a:xfrm>
            <a:off x="4726902" y="544945"/>
            <a:ext cx="4596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10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3F0B0F95-D662-460D-A47E-6A6EA4FAB92B}"/>
              </a:ext>
            </a:extLst>
          </p:cNvPr>
          <p:cNvSpPr txBox="1"/>
          <p:nvPr/>
        </p:nvSpPr>
        <p:spPr>
          <a:xfrm>
            <a:off x="4916914" y="544945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11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6FC7C6F9-1CB2-4413-B6A3-138BB9FADC49}"/>
              </a:ext>
            </a:extLst>
          </p:cNvPr>
          <p:cNvSpPr txBox="1"/>
          <p:nvPr/>
        </p:nvSpPr>
        <p:spPr>
          <a:xfrm>
            <a:off x="5238130" y="544945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12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B2142A50-7FE2-4C92-B925-F37D24DEA3F7}"/>
              </a:ext>
            </a:extLst>
          </p:cNvPr>
          <p:cNvSpPr txBox="1"/>
          <p:nvPr/>
        </p:nvSpPr>
        <p:spPr>
          <a:xfrm>
            <a:off x="5432734" y="544945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13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B64635CE-1145-46F7-B3BD-95C494649050}"/>
              </a:ext>
            </a:extLst>
          </p:cNvPr>
          <p:cNvSpPr txBox="1"/>
          <p:nvPr/>
        </p:nvSpPr>
        <p:spPr>
          <a:xfrm>
            <a:off x="5787946" y="546129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15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E3D7F34-80E5-4F6A-AF62-BB009FEDE672}"/>
              </a:ext>
            </a:extLst>
          </p:cNvPr>
          <p:cNvSpPr txBox="1"/>
          <p:nvPr/>
        </p:nvSpPr>
        <p:spPr>
          <a:xfrm>
            <a:off x="5601550" y="543781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14</a:t>
            </a:r>
          </a:p>
        </p:txBody>
      </p:sp>
      <p:sp>
        <p:nvSpPr>
          <p:cNvPr id="87" name="Rectangle 18">
            <a:extLst>
              <a:ext uri="{FF2B5EF4-FFF2-40B4-BE49-F238E27FC236}">
                <a16:creationId xmlns:a16="http://schemas.microsoft.com/office/drawing/2014/main" id="{3DF3178D-2941-4ECC-BFB5-12955D8A2B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50251" y="6179604"/>
            <a:ext cx="124751" cy="2401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D4DC1554-2352-4C2C-B9C5-5C0A3941EEC9}"/>
              </a:ext>
            </a:extLst>
          </p:cNvPr>
          <p:cNvSpPr txBox="1"/>
          <p:nvPr/>
        </p:nvSpPr>
        <p:spPr>
          <a:xfrm>
            <a:off x="2661482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2A8B6D64-AAC7-4764-8303-DE2A53E8F093}"/>
              </a:ext>
            </a:extLst>
          </p:cNvPr>
          <p:cNvSpPr txBox="1"/>
          <p:nvPr/>
        </p:nvSpPr>
        <p:spPr>
          <a:xfrm>
            <a:off x="3010834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6F2755C9-0EDC-423E-8E41-5082BDB80600}"/>
              </a:ext>
            </a:extLst>
          </p:cNvPr>
          <p:cNvSpPr txBox="1"/>
          <p:nvPr/>
        </p:nvSpPr>
        <p:spPr>
          <a:xfrm>
            <a:off x="3221854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61C7FEA8-689A-46B9-B8F1-957F07D205F2}"/>
              </a:ext>
            </a:extLst>
          </p:cNvPr>
          <p:cNvSpPr txBox="1"/>
          <p:nvPr/>
        </p:nvSpPr>
        <p:spPr>
          <a:xfrm>
            <a:off x="3397590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3FE3425D-35D5-4D49-8810-495E826CD146}"/>
              </a:ext>
            </a:extLst>
          </p:cNvPr>
          <p:cNvSpPr txBox="1"/>
          <p:nvPr/>
        </p:nvSpPr>
        <p:spPr>
          <a:xfrm>
            <a:off x="3578126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4512380B-A682-4513-8115-F529250B225A}"/>
              </a:ext>
            </a:extLst>
          </p:cNvPr>
          <p:cNvSpPr txBox="1"/>
          <p:nvPr/>
        </p:nvSpPr>
        <p:spPr>
          <a:xfrm>
            <a:off x="3758662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3F16D2ED-90F8-4042-B113-D56EBBBBAE18}"/>
              </a:ext>
            </a:extLst>
          </p:cNvPr>
          <p:cNvSpPr txBox="1"/>
          <p:nvPr/>
        </p:nvSpPr>
        <p:spPr>
          <a:xfrm>
            <a:off x="3920454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C6CA73D4-83B6-4118-B1AF-F46DDDDA0456}"/>
              </a:ext>
            </a:extLst>
          </p:cNvPr>
          <p:cNvSpPr txBox="1"/>
          <p:nvPr/>
        </p:nvSpPr>
        <p:spPr>
          <a:xfrm>
            <a:off x="4426902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8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C97ED647-A720-4128-8295-E9CA2B3BBD0D}"/>
              </a:ext>
            </a:extLst>
          </p:cNvPr>
          <p:cNvSpPr txBox="1"/>
          <p:nvPr/>
        </p:nvSpPr>
        <p:spPr>
          <a:xfrm>
            <a:off x="4588570" y="6179604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9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23EDAEBB-33E6-43C1-921C-2C183D95AC14}"/>
              </a:ext>
            </a:extLst>
          </p:cNvPr>
          <p:cNvSpPr txBox="1"/>
          <p:nvPr/>
        </p:nvSpPr>
        <p:spPr>
          <a:xfrm>
            <a:off x="4726902" y="6179604"/>
            <a:ext cx="4596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10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EC2E8CA3-455A-4839-BC70-6470986C041E}"/>
              </a:ext>
            </a:extLst>
          </p:cNvPr>
          <p:cNvSpPr txBox="1"/>
          <p:nvPr/>
        </p:nvSpPr>
        <p:spPr>
          <a:xfrm>
            <a:off x="4973186" y="6179604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11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7280B2E2-EA7A-4A61-B41C-266ADB1271CD}"/>
              </a:ext>
            </a:extLst>
          </p:cNvPr>
          <p:cNvSpPr txBox="1"/>
          <p:nvPr/>
        </p:nvSpPr>
        <p:spPr>
          <a:xfrm>
            <a:off x="5406946" y="6179604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12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64F335E5-DF8B-43B6-B0FC-7776E0783B44}"/>
              </a:ext>
            </a:extLst>
          </p:cNvPr>
          <p:cNvSpPr txBox="1"/>
          <p:nvPr/>
        </p:nvSpPr>
        <p:spPr>
          <a:xfrm>
            <a:off x="5601550" y="6179604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13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DFEBC01C-FFA4-4F9C-83E4-6C45D195794D}"/>
              </a:ext>
            </a:extLst>
          </p:cNvPr>
          <p:cNvSpPr txBox="1"/>
          <p:nvPr/>
        </p:nvSpPr>
        <p:spPr>
          <a:xfrm>
            <a:off x="5956762" y="6179604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15</a:t>
            </a: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4102FDD3-6918-4CEA-906A-6CC2F37F2F3F}"/>
              </a:ext>
            </a:extLst>
          </p:cNvPr>
          <p:cNvSpPr txBox="1"/>
          <p:nvPr/>
        </p:nvSpPr>
        <p:spPr>
          <a:xfrm>
            <a:off x="5770366" y="6179604"/>
            <a:ext cx="381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14</a:t>
            </a:r>
          </a:p>
        </p:txBody>
      </p:sp>
      <p:sp>
        <p:nvSpPr>
          <p:cNvPr id="103" name="Rectangle 49">
            <a:extLst>
              <a:ext uri="{FF2B5EF4-FFF2-40B4-BE49-F238E27FC236}">
                <a16:creationId xmlns:a16="http://schemas.microsoft.com/office/drawing/2014/main" id="{8FFCDB39-44BF-468F-9090-D67B197FB6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91682" y="359561"/>
            <a:ext cx="1752600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M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itochondrial extract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3DA60DBA-F7EC-45E0-B9BE-51EB45E64EB3}"/>
              </a:ext>
            </a:extLst>
          </p:cNvPr>
          <p:cNvSpPr txBox="1"/>
          <p:nvPr/>
        </p:nvSpPr>
        <p:spPr>
          <a:xfrm>
            <a:off x="2884222" y="331577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M</a:t>
            </a:r>
          </a:p>
        </p:txBody>
      </p:sp>
      <p:sp>
        <p:nvSpPr>
          <p:cNvPr id="105" name="Rectangle 25">
            <a:extLst>
              <a:ext uri="{FF2B5EF4-FFF2-40B4-BE49-F238E27FC236}">
                <a16:creationId xmlns:a16="http://schemas.microsoft.com/office/drawing/2014/main" id="{CDC1C3C1-5DB3-4F08-8018-535C098BD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85890" y="331577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" name="Rectangle 33">
            <a:extLst>
              <a:ext uri="{FF2B5EF4-FFF2-40B4-BE49-F238E27FC236}">
                <a16:creationId xmlns:a16="http://schemas.microsoft.com/office/drawing/2014/main" id="{824239E3-1FAC-4759-9DDF-FF84FC58FC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61083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" name="Rectangle 33">
            <a:extLst>
              <a:ext uri="{FF2B5EF4-FFF2-40B4-BE49-F238E27FC236}">
                <a16:creationId xmlns:a16="http://schemas.microsoft.com/office/drawing/2014/main" id="{16F836E6-BDD1-47C8-99D2-7FE125B757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99038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" name="Rectangle 33">
            <a:extLst>
              <a:ext uri="{FF2B5EF4-FFF2-40B4-BE49-F238E27FC236}">
                <a16:creationId xmlns:a16="http://schemas.microsoft.com/office/drawing/2014/main" id="{82A2AAA3-22ED-4698-9254-AE4F9C528A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43694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" name="Rectangle 33">
            <a:extLst>
              <a:ext uri="{FF2B5EF4-FFF2-40B4-BE49-F238E27FC236}">
                <a16:creationId xmlns:a16="http://schemas.microsoft.com/office/drawing/2014/main" id="{FCE0A67D-6CE3-4716-A2DC-39C0B48B6C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21882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" name="Rectangle 33">
            <a:extLst>
              <a:ext uri="{FF2B5EF4-FFF2-40B4-BE49-F238E27FC236}">
                <a16:creationId xmlns:a16="http://schemas.microsoft.com/office/drawing/2014/main" id="{CF9E2120-84F2-442B-9927-7D0F5A4907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20822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" name="Rectangle 25">
            <a:extLst>
              <a:ext uri="{FF2B5EF4-FFF2-40B4-BE49-F238E27FC236}">
                <a16:creationId xmlns:a16="http://schemas.microsoft.com/office/drawing/2014/main" id="{248FD2A5-3EC5-42BC-BA48-9A3ED4F9E0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38290" y="331577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" name="Rectangle 33">
            <a:extLst>
              <a:ext uri="{FF2B5EF4-FFF2-40B4-BE49-F238E27FC236}">
                <a16:creationId xmlns:a16="http://schemas.microsoft.com/office/drawing/2014/main" id="{2B843D20-5107-40F3-86E4-05D373C30D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74679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" name="Rectangle 33">
            <a:extLst>
              <a:ext uri="{FF2B5EF4-FFF2-40B4-BE49-F238E27FC236}">
                <a16:creationId xmlns:a16="http://schemas.microsoft.com/office/drawing/2014/main" id="{C62DB8CF-895B-40A0-8FF7-FB0F3FF299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57290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" name="Rectangle 33">
            <a:extLst>
              <a:ext uri="{FF2B5EF4-FFF2-40B4-BE49-F238E27FC236}">
                <a16:creationId xmlns:a16="http://schemas.microsoft.com/office/drawing/2014/main" id="{0639B775-ADB6-4196-B6AB-D9E8383BC0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35478" y="33157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" name="Rectangle 33">
            <a:extLst>
              <a:ext uri="{FF2B5EF4-FFF2-40B4-BE49-F238E27FC236}">
                <a16:creationId xmlns:a16="http://schemas.microsoft.com/office/drawing/2014/main" id="{8FA836B5-7E8D-45B9-86D5-B3BDF8A899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5248" y="331577"/>
            <a:ext cx="120226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A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" name="Rectangle 33">
            <a:extLst>
              <a:ext uri="{FF2B5EF4-FFF2-40B4-BE49-F238E27FC236}">
                <a16:creationId xmlns:a16="http://schemas.microsoft.com/office/drawing/2014/main" id="{8628E322-F677-4CCE-94C3-7ECC37B341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47241" y="331577"/>
            <a:ext cx="12984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C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" name="Rectangle 33">
            <a:extLst>
              <a:ext uri="{FF2B5EF4-FFF2-40B4-BE49-F238E27FC236}">
                <a16:creationId xmlns:a16="http://schemas.microsoft.com/office/drawing/2014/main" id="{2FF1967F-0CED-4D0F-8D53-A8DD84D14B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29852" y="331577"/>
            <a:ext cx="10900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T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" name="Rectangle 33">
            <a:extLst>
              <a:ext uri="{FF2B5EF4-FFF2-40B4-BE49-F238E27FC236}">
                <a16:creationId xmlns:a16="http://schemas.microsoft.com/office/drawing/2014/main" id="{D215F59D-C407-4493-9793-6F8739A5CD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08040" y="331577"/>
            <a:ext cx="139462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G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7AF8A4D-5035-4348-AB8D-2EEA84E93E07}"/>
              </a:ext>
            </a:extLst>
          </p:cNvPr>
          <p:cNvCxnSpPr/>
          <p:nvPr/>
        </p:nvCxnSpPr>
        <p:spPr>
          <a:xfrm>
            <a:off x="3654346" y="337457"/>
            <a:ext cx="685800" cy="158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74A786E7-C812-423E-ACE8-B61AA32078CF}"/>
              </a:ext>
            </a:extLst>
          </p:cNvPr>
          <p:cNvCxnSpPr/>
          <p:nvPr/>
        </p:nvCxnSpPr>
        <p:spPr>
          <a:xfrm>
            <a:off x="4496078" y="335109"/>
            <a:ext cx="685800" cy="158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1" name="TextBox 120">
            <a:extLst>
              <a:ext uri="{FF2B5EF4-FFF2-40B4-BE49-F238E27FC236}">
                <a16:creationId xmlns:a16="http://schemas.microsoft.com/office/drawing/2014/main" id="{FA034386-CBAC-4764-A86D-4C876B3A5144}"/>
              </a:ext>
            </a:extLst>
          </p:cNvPr>
          <p:cNvSpPr txBox="1"/>
          <p:nvPr/>
        </p:nvSpPr>
        <p:spPr>
          <a:xfrm>
            <a:off x="3648486" y="94789"/>
            <a:ext cx="762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Testes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E022C129-4EF3-434A-AD34-8C694E662915}"/>
              </a:ext>
            </a:extLst>
          </p:cNvPr>
          <p:cNvSpPr txBox="1"/>
          <p:nvPr/>
        </p:nvSpPr>
        <p:spPr>
          <a:xfrm>
            <a:off x="4443298" y="92441"/>
            <a:ext cx="762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Spleen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C9532239-2D62-4902-A2E9-A1B888A9C0A8}"/>
              </a:ext>
            </a:extLst>
          </p:cNvPr>
          <p:cNvSpPr txBox="1"/>
          <p:nvPr/>
        </p:nvSpPr>
        <p:spPr>
          <a:xfrm>
            <a:off x="6830680" y="-1663789"/>
            <a:ext cx="324128" cy="115108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3’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solidFill>
                  <a:srgbClr val="0000CC"/>
                </a:solidFill>
                <a:latin typeface="Arial" pitchFamily="34" charset="0"/>
                <a:cs typeface="Arial" pitchFamily="34" charset="0"/>
              </a:rPr>
              <a:t>C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G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A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T</a:t>
            </a:r>
          </a:p>
          <a:p>
            <a:r>
              <a:rPr lang="en-US" sz="1400" dirty="0">
                <a:latin typeface="Arial" pitchFamily="34" charset="0"/>
                <a:cs typeface="Arial" pitchFamily="34" charset="0"/>
              </a:rPr>
              <a:t>5’</a:t>
            </a:r>
          </a:p>
          <a:p>
            <a:endParaRPr lang="en-IN" sz="140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C71F2E07-0296-4F52-8206-440C510D3E04}"/>
              </a:ext>
            </a:extLst>
          </p:cNvPr>
          <p:cNvCxnSpPr/>
          <p:nvPr/>
        </p:nvCxnSpPr>
        <p:spPr>
          <a:xfrm flipV="1">
            <a:off x="5178346" y="870857"/>
            <a:ext cx="1600202" cy="1509563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73537D85-8241-4246-86BC-E04357E2A373}"/>
              </a:ext>
            </a:extLst>
          </p:cNvPr>
          <p:cNvCxnSpPr/>
          <p:nvPr/>
        </p:nvCxnSpPr>
        <p:spPr>
          <a:xfrm>
            <a:off x="5178346" y="2699657"/>
            <a:ext cx="1600200" cy="121920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6" name="TextBox 11">
            <a:extLst>
              <a:ext uri="{FF2B5EF4-FFF2-40B4-BE49-F238E27FC236}">
                <a16:creationId xmlns:a16="http://schemas.microsoft.com/office/drawing/2014/main" id="{A301CE9F-5854-4299-8A30-F26C4C8BC1CC}"/>
              </a:ext>
            </a:extLst>
          </p:cNvPr>
          <p:cNvSpPr txBox="1"/>
          <p:nvPr/>
        </p:nvSpPr>
        <p:spPr>
          <a:xfrm>
            <a:off x="129151" y="2422106"/>
            <a:ext cx="1944951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b="1" dirty="0"/>
              <a:t>Activity assay on pDI1 treated with testes and spleen mitochondrial extracts</a:t>
            </a:r>
            <a:endParaRPr lang="en-IN" b="1" dirty="0"/>
          </a:p>
        </p:txBody>
      </p:sp>
    </p:spTree>
    <p:extLst>
      <p:ext uri="{BB962C8B-B14F-4D97-AF65-F5344CB8AC3E}">
        <p14:creationId xmlns:p14="http://schemas.microsoft.com/office/powerpoint/2010/main" val="738538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126</Words>
  <Application>Microsoft Office PowerPoint</Application>
  <PresentationFormat>On-screen Show (4:3)</PresentationFormat>
  <Paragraphs>112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Sumedha Dahal</dc:creator>
  <cp:lastModifiedBy>Sumedha Dahal</cp:lastModifiedBy>
  <cp:revision>3</cp:revision>
  <dcterms:created xsi:type="dcterms:W3CDTF">2021-05-23T16:03:29Z</dcterms:created>
  <dcterms:modified xsi:type="dcterms:W3CDTF">2021-05-23T16:46:11Z</dcterms:modified>
</cp:coreProperties>
</file>

<file path=docProps/thumbnail.jpeg>
</file>